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747775"/>
          </p15:clr>
        </p15:guide>
        <p15:guide id="2" orient="horz" pos="324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  <p:guide pos="324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/Relationships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10.jpg"/><Relationship Id="rId10" Type="http://schemas.openxmlformats.org/officeDocument/2006/relationships/image" Target="../media/image9.jpg"/><Relationship Id="rId13" Type="http://schemas.openxmlformats.org/officeDocument/2006/relationships/image" Target="../media/image6.png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openxmlformats.org/officeDocument/2006/relationships/image" Target="../media/image11.jpg"/><Relationship Id="rId5" Type="http://schemas.openxmlformats.org/officeDocument/2006/relationships/image" Target="../media/image1.png"/><Relationship Id="rId6" Type="http://schemas.openxmlformats.org/officeDocument/2006/relationships/image" Target="../media/image8.png"/><Relationship Id="rId7" Type="http://schemas.openxmlformats.org/officeDocument/2006/relationships/image" Target="../media/image5.png"/><Relationship Id="rId8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0" l="15576" r="0" t="17444"/>
          <a:stretch/>
        </p:blipFill>
        <p:spPr>
          <a:xfrm>
            <a:off x="3240300" y="3090475"/>
            <a:ext cx="1474924" cy="1495974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17000" y="0"/>
            <a:ext cx="297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400">
                <a:solidFill>
                  <a:srgbClr val="FF0000"/>
                </a:solidFill>
              </a:rPr>
              <a:t>Mama</a:t>
            </a:r>
            <a:endParaRPr b="1" sz="2400"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085200" y="0"/>
            <a:ext cx="297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400">
                <a:solidFill>
                  <a:schemeClr val="accent5"/>
                </a:solidFill>
              </a:rPr>
              <a:t>Felicity</a:t>
            </a:r>
            <a:endParaRPr b="1" sz="2400">
              <a:solidFill>
                <a:schemeClr val="accent5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6057000" y="0"/>
            <a:ext cx="297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400">
                <a:solidFill>
                  <a:schemeClr val="accent4"/>
                </a:solidFill>
              </a:rPr>
              <a:t>Smallball</a:t>
            </a:r>
            <a:endParaRPr b="1" sz="2400">
              <a:solidFill>
                <a:schemeClr val="accent4"/>
              </a:solidFill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9725" y="615600"/>
            <a:ext cx="2564552" cy="1473866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 rotWithShape="1">
          <a:blip r:embed="rId5">
            <a:alphaModFix/>
          </a:blip>
          <a:srcRect b="10609" l="0" r="7986" t="-902"/>
          <a:stretch/>
        </p:blipFill>
        <p:spPr>
          <a:xfrm>
            <a:off x="7567826" y="3524025"/>
            <a:ext cx="1261776" cy="1390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 rotWithShape="1">
          <a:blip r:embed="rId6">
            <a:alphaModFix/>
          </a:blip>
          <a:srcRect b="0" l="13657" r="5239" t="7510"/>
          <a:stretch/>
        </p:blipFill>
        <p:spPr>
          <a:xfrm>
            <a:off x="6281375" y="3524025"/>
            <a:ext cx="1166348" cy="139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7000" y="615600"/>
            <a:ext cx="2969999" cy="1260217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087000" y="615599"/>
            <a:ext cx="2969999" cy="2189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 rotWithShape="1">
          <a:blip r:embed="rId9">
            <a:alphaModFix/>
          </a:blip>
          <a:srcRect b="0" l="6365" r="25556" t="0"/>
          <a:stretch/>
        </p:blipFill>
        <p:spPr>
          <a:xfrm>
            <a:off x="4504975" y="3090475"/>
            <a:ext cx="1474926" cy="1495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flipH="1">
            <a:off x="6259714" y="2189843"/>
            <a:ext cx="2564574" cy="11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 rotWithShape="1">
          <a:blip r:embed="rId11">
            <a:alphaModFix/>
          </a:blip>
          <a:srcRect b="12495" l="0" r="4707" t="0"/>
          <a:stretch/>
        </p:blipFill>
        <p:spPr>
          <a:xfrm>
            <a:off x="302570" y="2193188"/>
            <a:ext cx="2564549" cy="110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22224" y="3524029"/>
            <a:ext cx="1390875" cy="139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613326" y="3460944"/>
            <a:ext cx="1474926" cy="1453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